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1417315" y="331304"/>
            <a:ext cx="1776458" cy="808383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0661" y="1391479"/>
            <a:ext cx="11025809" cy="3803373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799902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3756991" cy="334617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126435"/>
            <a:ext cx="10184296" cy="5552660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26303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4075043" cy="308113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404729"/>
            <a:ext cx="9998765" cy="4678019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58079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2679" y="2541105"/>
            <a:ext cx="4459357" cy="1485900"/>
          </a:xfrm>
        </p:spPr>
        <p:txBody>
          <a:bodyPr/>
          <a:lstStyle/>
          <a:p>
            <a:r>
              <a:rPr lang="en-IN" dirty="0"/>
              <a:t>THANK YOU….</a:t>
            </a:r>
          </a:p>
        </p:txBody>
      </p:sp>
    </p:spTree>
    <p:extLst>
      <p:ext uri="{BB962C8B-B14F-4D97-AF65-F5344CB8AC3E}">
        <p14:creationId xmlns:p14="http://schemas.microsoft.com/office/powerpoint/2010/main" xmlns="" val="202967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4340087" cy="930965"/>
          </a:xfrm>
        </p:spPr>
        <p:txBody>
          <a:bodyPr/>
          <a:lstStyle/>
          <a:p>
            <a:r>
              <a:rPr lang="en-IN" dirty="0"/>
              <a:t>DEFINITION 1.1.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1391" y="1749287"/>
            <a:ext cx="10986051" cy="3604591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84894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4101548" cy="983974"/>
          </a:xfrm>
        </p:spPr>
        <p:txBody>
          <a:bodyPr/>
          <a:lstStyle/>
          <a:p>
            <a:r>
              <a:rPr lang="en-IN" dirty="0"/>
              <a:t>DEFINITION 1.2.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1148" y="1921566"/>
            <a:ext cx="11012556" cy="2570921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921395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4167809" cy="838200"/>
          </a:xfrm>
        </p:spPr>
        <p:txBody>
          <a:bodyPr/>
          <a:lstStyle/>
          <a:p>
            <a:r>
              <a:rPr lang="en-IN" dirty="0"/>
              <a:t>DEFINITION 1.3.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3425" y="1722784"/>
            <a:ext cx="10707757" cy="3127512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987322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4154557" cy="1050235"/>
          </a:xfrm>
        </p:spPr>
        <p:txBody>
          <a:bodyPr/>
          <a:lstStyle/>
          <a:p>
            <a:r>
              <a:rPr lang="en-IN" dirty="0"/>
              <a:t>THEOREM 2.1.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736036"/>
            <a:ext cx="10548730" cy="3909390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973379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4538870" cy="771939"/>
          </a:xfrm>
        </p:spPr>
        <p:txBody>
          <a:bodyPr/>
          <a:lstStyle/>
          <a:p>
            <a:r>
              <a:rPr lang="en-IN" dirty="0"/>
              <a:t>THEOREM PROOF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9687" y="1457739"/>
            <a:ext cx="10813774" cy="5274365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00610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2643809" cy="692426"/>
          </a:xfrm>
        </p:spPr>
        <p:txBody>
          <a:bodyPr/>
          <a:lstStyle/>
          <a:p>
            <a:r>
              <a:rPr lang="en-IN" dirty="0"/>
              <a:t>PROOF…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470991"/>
            <a:ext cx="10502347" cy="5035825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355543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104" y="540026"/>
            <a:ext cx="2259496" cy="626165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7496" y="1311965"/>
            <a:ext cx="10230678" cy="5208104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344420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3094383" cy="400878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086678"/>
            <a:ext cx="10396330" cy="5565912"/>
          </a:xfrm>
          <a:ln>
            <a:solidFill>
              <a:srgbClr val="00206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74407037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129</TotalTime>
  <Words>19</Words>
  <Application>Microsoft Office PowerPoint</Application>
  <PresentationFormat>Custom</PresentationFormat>
  <Paragraphs>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Crop</vt:lpstr>
      <vt:lpstr>Slide 1</vt:lpstr>
      <vt:lpstr>DEFINITION 1.1.</vt:lpstr>
      <vt:lpstr>DEFINITION 1.2.</vt:lpstr>
      <vt:lpstr>DEFINITION 1.3.</vt:lpstr>
      <vt:lpstr>THEOREM 2.1.</vt:lpstr>
      <vt:lpstr>THEOREM PROOF</vt:lpstr>
      <vt:lpstr>PROOF…</vt:lpstr>
      <vt:lpstr>Slide 8</vt:lpstr>
      <vt:lpstr>Slide 9</vt:lpstr>
      <vt:lpstr>Slide 10</vt:lpstr>
      <vt:lpstr>Slide 11</vt:lpstr>
      <vt:lpstr>THANK YOU….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 Christy</dc:creator>
  <cp:lastModifiedBy>Admin</cp:lastModifiedBy>
  <cp:revision>25</cp:revision>
  <dcterms:created xsi:type="dcterms:W3CDTF">2016-12-14T15:00:30Z</dcterms:created>
  <dcterms:modified xsi:type="dcterms:W3CDTF">2018-07-03T06:09:03Z</dcterms:modified>
</cp:coreProperties>
</file>